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70" r:id="rId5"/>
    <p:sldId id="271" r:id="rId6"/>
    <p:sldId id="276" r:id="rId7"/>
    <p:sldId id="275" r:id="rId8"/>
    <p:sldId id="273" r:id="rId9"/>
    <p:sldId id="272" r:id="rId10"/>
    <p:sldId id="26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esktop\Тили-трям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3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40765-C14F-49C4-974C-805AF5D590AB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01D38-38AC-4042-850C-23A887A1E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DA8A0-9246-42B5-A017-89ED0EBB29B5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9731C-A5DF-473C-BE22-9E111A8B6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0F247-F37E-4AB2-8F32-518522767CC6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42C37-AE92-48C9-8DEE-D096ABE370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B2CE6-AFC5-45A8-90DF-3A0A9AD9172B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4AB83-7975-4034-9632-4306F3E22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0EEC7-1E7B-4647-918D-661583B45F3D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0F65E-B245-4947-A775-F7E53A529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359E9-C5A4-42F5-834E-49AF8C79A1EF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97BDA-57D4-4B7E-A239-A23D6368A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D5F17-DABA-49E9-91B6-9AF397A8F125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1C62A-F2CC-4EE1-BBB0-216D586D9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D48CD-1785-42C6-8539-30E27181EF14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6160-BCDF-4E9F-BF17-0721A6788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0D2F5-0D63-45AA-B95D-4E902219679C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5DFA-D7F3-46C0-AD41-F2DFA1B94F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1D112-7FD2-4138-9D60-EE6891446413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E1227-1078-4D11-9DDE-742E8F79F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0372F-CE2A-4F5C-BA6A-120F394D0A79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DEF21-9916-4083-ACDC-F9DC84CA0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5BF42B-DE6B-4254-A9E4-9090447A8EDE}" type="datetimeFigureOut">
              <a:rPr lang="ru-RU"/>
              <a:pPr>
                <a:defRPr/>
              </a:pPr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8621FC-72AE-4009-91E7-17689DEAE9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3" descr="C:\Users\home\Desktop\0_6d43e_9dd6a7ec_L.jpg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2" descr="C:\Users\home\Desktop\0_6d42b_46146ae_orig.jpg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81513"/>
            <a:ext cx="187166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3" descr="C:\Users\home\Desktop\0_6d435_78e000fe_orig.jpg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88913"/>
            <a:ext cx="14033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4" descr="C:\Users\home\Desktop\0_6d436_37032ed6_orig.jpg"/>
          <p:cNvPicPr>
            <a:picLocks noChangeAspect="1" noChangeArrowheads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7425" y="5589588"/>
            <a:ext cx="5616575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5" descr="C:\Users\home\Desktop\0_6d436_37032ed6_orig.jpg"/>
          <p:cNvPicPr>
            <a:picLocks noChangeAspect="1" noChangeArrowheads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6165850"/>
            <a:ext cx="244951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5" descr="C:\Users\home\Desktop\0_6d436_37032ed6_orig.jpg"/>
          <p:cNvPicPr>
            <a:picLocks noChangeAspect="1" noChangeArrowheads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413" y="6165850"/>
            <a:ext cx="1908176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5" descr="C:\Users\home\Desktop\0_6d436_37032ed6_orig.jpg"/>
          <p:cNvPicPr>
            <a:picLocks noChangeAspect="1" noChangeArrowheads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5562600"/>
            <a:ext cx="19081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Рамка 19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96"/>
            </a:avLst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home\Desktop\&#1044;&#1077;&#1090;&#1089;&#1082;&#1080;&#1077;_-_&#1054;&#1073;&#1083;&#1072;&#1082;&#1072;%20-%20&#1073;&#1077;&#1083;&#1086;&#1075;&#1088;&#1080;&#1074;&#1099;&#1077;%20&#1083;&#1086;&#1096;&#1072;&#1076;&#1082;&#1080;%20(&#1084;&#1080;&#1085;&#1091;&#1089;&#1086;&#1074;&#1082;&#1072;).mp3" TargetMode="Externa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4909/valenta-mog.129/0_6d42b_46146ae_orig.jpg" TargetMode="External"/><Relationship Id="rId7" Type="http://schemas.openxmlformats.org/officeDocument/2006/relationships/hyperlink" Target="http://audiovkontakte.ru/audio-27965658_61026288_1" TargetMode="External"/><Relationship Id="rId2" Type="http://schemas.openxmlformats.org/officeDocument/2006/relationships/hyperlink" Target="http://img-fotki.yandex.ru/get/5302/valenta-mog.129/0_6d435_78e000fe_or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ofclipart.ru/?p=13156" TargetMode="External"/><Relationship Id="rId5" Type="http://schemas.openxmlformats.org/officeDocument/2006/relationships/hyperlink" Target="http://img-fotki.yandex.ru/get/4513/valenta-mog.129/0_6d43e_9dd6a7ec_orig.jpg" TargetMode="External"/><Relationship Id="rId4" Type="http://schemas.openxmlformats.org/officeDocument/2006/relationships/hyperlink" Target="http://img-fotki.yandex.ru/get/4405/valenta-mog.129/0_6d436_37032ed6_orig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8" descr="C:\Users\home\Desktop\Рис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5805488"/>
            <a:ext cx="7953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Детские_-_Облака - белогривые лошадки 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643834" y="642918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572000" y="928670"/>
            <a:ext cx="378621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 малой удачи начинается большой успех!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/>
              <a:t>Ссылки: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600200"/>
            <a:ext cx="8785225" cy="4525963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Солнышко:</a:t>
            </a:r>
            <a:r>
              <a:rPr lang="en-US" dirty="0"/>
              <a:t> </a:t>
            </a:r>
            <a:r>
              <a:rPr lang="en-US" dirty="0">
                <a:hlinkClick r:id="rId2"/>
              </a:rPr>
              <a:t>http://img-fotki.yandex.ru/get/5302/valenta-mog.129/0_6d435_78e000fe_orig.jpg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Дерево: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http://img-fotki.yandex.ru/get/4909/valenta-mog.129/0_6d42b_46146ae_orig.jpg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Трава:</a:t>
            </a:r>
            <a:r>
              <a:rPr lang="en-US" dirty="0"/>
              <a:t> </a:t>
            </a:r>
            <a:r>
              <a:rPr lang="en-US" dirty="0">
                <a:hlinkClick r:id="rId4"/>
              </a:rPr>
              <a:t>http://img-fotki.yandex.ru/get/4405/valenta-mog.129/0_6d436_37032ed6_orig.jpg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Фон: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http://img-fotki.yandex.ru/get/4513/valenta-mog.129/0_6d43e_9dd6a7ec_orig.jpg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1слайд:</a:t>
            </a:r>
            <a:r>
              <a:rPr lang="en-US" dirty="0"/>
              <a:t> </a:t>
            </a:r>
            <a:r>
              <a:rPr lang="en-US" dirty="0">
                <a:hlinkClick r:id="rId6"/>
              </a:rPr>
              <a:t>http://profclipart.ru/?p=13156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Музыка: </a:t>
            </a:r>
            <a:r>
              <a:rPr lang="en-US" dirty="0">
                <a:hlinkClick r:id="rId7"/>
              </a:rPr>
              <a:t>http://audiovkontakte.ru/audio-27965658_61026288_1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Реплика: нарезка из мультфильма «</a:t>
            </a:r>
            <a:r>
              <a:rPr lang="ru-RU" dirty="0" err="1"/>
              <a:t>Трям</a:t>
            </a:r>
            <a:r>
              <a:rPr lang="ru-RU" dirty="0"/>
              <a:t>! Здравствуйте!»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14" name="AutoShape 50"/>
          <p:cNvSpPr>
            <a:spLocks noChangeArrowheads="1"/>
          </p:cNvSpPr>
          <p:nvPr/>
        </p:nvSpPr>
        <p:spPr bwMode="auto">
          <a:xfrm>
            <a:off x="5724525" y="3644900"/>
            <a:ext cx="25209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511" name="AutoShape 47"/>
          <p:cNvSpPr>
            <a:spLocks noChangeArrowheads="1"/>
          </p:cNvSpPr>
          <p:nvPr/>
        </p:nvSpPr>
        <p:spPr bwMode="auto">
          <a:xfrm>
            <a:off x="827088" y="5229225"/>
            <a:ext cx="25209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506" name="AutoShape 42"/>
          <p:cNvSpPr>
            <a:spLocks noChangeArrowheads="1"/>
          </p:cNvSpPr>
          <p:nvPr/>
        </p:nvSpPr>
        <p:spPr bwMode="auto">
          <a:xfrm>
            <a:off x="827088" y="3644900"/>
            <a:ext cx="2520950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505" name="AutoShape 41"/>
          <p:cNvSpPr>
            <a:spLocks noChangeArrowheads="1"/>
          </p:cNvSpPr>
          <p:nvPr/>
        </p:nvSpPr>
        <p:spPr bwMode="auto">
          <a:xfrm>
            <a:off x="1258888" y="549275"/>
            <a:ext cx="6950075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CCFF">
                  <a:gamma/>
                  <a:shade val="46275"/>
                  <a:invGamma/>
                </a:srgbClr>
              </a:gs>
              <a:gs pos="50000">
                <a:srgbClr val="00CCFF"/>
              </a:gs>
              <a:gs pos="100000">
                <a:srgbClr val="00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491" name="AutoShape 27"/>
          <p:cNvSpPr>
            <a:spLocks noChangeArrowheads="1"/>
          </p:cNvSpPr>
          <p:nvPr/>
        </p:nvSpPr>
        <p:spPr bwMode="auto">
          <a:xfrm>
            <a:off x="5724525" y="1989138"/>
            <a:ext cx="2520950" cy="792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489" name="AutoShape 25"/>
          <p:cNvSpPr>
            <a:spLocks noChangeArrowheads="1"/>
          </p:cNvSpPr>
          <p:nvPr/>
        </p:nvSpPr>
        <p:spPr bwMode="auto">
          <a:xfrm>
            <a:off x="827088" y="1989138"/>
            <a:ext cx="2520950" cy="792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0"/>
            <a:ext cx="8229600" cy="1600200"/>
          </a:xfrm>
        </p:spPr>
        <p:txBody>
          <a:bodyPr/>
          <a:lstStyle/>
          <a:p>
            <a:r>
              <a:rPr lang="ru-RU" sz="3600" dirty="0">
                <a:solidFill>
                  <a:srgbClr val="FFFF66"/>
                </a:solidFill>
              </a:rPr>
              <a:t>Назови «соседей» числа</a:t>
            </a:r>
            <a:r>
              <a:rPr lang="ru-RU" dirty="0"/>
              <a:t>  </a:t>
            </a:r>
          </a:p>
        </p:txBody>
      </p:sp>
      <p:sp>
        <p:nvSpPr>
          <p:cNvPr id="62475" name="WordArt 11"/>
          <p:cNvSpPr>
            <a:spLocks noChangeArrowheads="1" noChangeShapeType="1" noTextEdit="1"/>
          </p:cNvSpPr>
          <p:nvPr/>
        </p:nvSpPr>
        <p:spPr bwMode="auto">
          <a:xfrm>
            <a:off x="7523163" y="3781425"/>
            <a:ext cx="288925" cy="584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62476" name="WordArt 12"/>
          <p:cNvSpPr>
            <a:spLocks noChangeArrowheads="1" noChangeShapeType="1" noTextEdit="1"/>
          </p:cNvSpPr>
          <p:nvPr/>
        </p:nvSpPr>
        <p:spPr bwMode="auto">
          <a:xfrm>
            <a:off x="1908175" y="2060575"/>
            <a:ext cx="2873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62477" name="WordArt 13"/>
          <p:cNvSpPr>
            <a:spLocks noChangeArrowheads="1" noChangeShapeType="1" noTextEdit="1"/>
          </p:cNvSpPr>
          <p:nvPr/>
        </p:nvSpPr>
        <p:spPr bwMode="auto">
          <a:xfrm>
            <a:off x="2484438" y="5273675"/>
            <a:ext cx="304800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62478" name="WordArt 14"/>
          <p:cNvSpPr>
            <a:spLocks noChangeArrowheads="1" noChangeShapeType="1" noTextEdit="1"/>
          </p:cNvSpPr>
          <p:nvPr/>
        </p:nvSpPr>
        <p:spPr bwMode="auto">
          <a:xfrm>
            <a:off x="6300788" y="3762375"/>
            <a:ext cx="228600" cy="60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62479" name="WordArt 15"/>
          <p:cNvSpPr>
            <a:spLocks noChangeArrowheads="1" noChangeShapeType="1" noTextEdit="1"/>
          </p:cNvSpPr>
          <p:nvPr/>
        </p:nvSpPr>
        <p:spPr bwMode="auto">
          <a:xfrm>
            <a:off x="1908175" y="3689350"/>
            <a:ext cx="285750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pic>
        <p:nvPicPr>
          <p:cNvPr id="62484" name="Picture 20" descr="вопрос2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1989138"/>
            <a:ext cx="392112" cy="72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85" name="WordArt 21"/>
          <p:cNvSpPr>
            <a:spLocks noChangeArrowheads="1" noChangeShapeType="1" noTextEdit="1"/>
          </p:cNvSpPr>
          <p:nvPr/>
        </p:nvSpPr>
        <p:spPr bwMode="auto">
          <a:xfrm>
            <a:off x="1908175" y="5300663"/>
            <a:ext cx="2873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62486" name="WordArt 22"/>
          <p:cNvSpPr>
            <a:spLocks noChangeArrowheads="1" noChangeShapeType="1" noTextEdit="1"/>
          </p:cNvSpPr>
          <p:nvPr/>
        </p:nvSpPr>
        <p:spPr bwMode="auto">
          <a:xfrm>
            <a:off x="6804025" y="3789363"/>
            <a:ext cx="3603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62487" name="WordArt 23"/>
          <p:cNvSpPr>
            <a:spLocks noChangeArrowheads="1" noChangeShapeType="1" noTextEdit="1"/>
          </p:cNvSpPr>
          <p:nvPr/>
        </p:nvSpPr>
        <p:spPr bwMode="auto">
          <a:xfrm>
            <a:off x="1331913" y="5300663"/>
            <a:ext cx="215900" cy="604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62488" name="WordArt 24"/>
          <p:cNvSpPr>
            <a:spLocks noChangeArrowheads="1" noChangeShapeType="1" noTextEdit="1"/>
          </p:cNvSpPr>
          <p:nvPr/>
        </p:nvSpPr>
        <p:spPr bwMode="auto">
          <a:xfrm>
            <a:off x="6859588" y="2032000"/>
            <a:ext cx="304800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62496" name="WordArt 32"/>
          <p:cNvSpPr>
            <a:spLocks noChangeArrowheads="1" noChangeShapeType="1" noTextEdit="1"/>
          </p:cNvSpPr>
          <p:nvPr/>
        </p:nvSpPr>
        <p:spPr bwMode="auto">
          <a:xfrm>
            <a:off x="1403350" y="2060575"/>
            <a:ext cx="2873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62497" name="WordArt 33"/>
          <p:cNvSpPr>
            <a:spLocks noChangeArrowheads="1" noChangeShapeType="1" noTextEdit="1"/>
          </p:cNvSpPr>
          <p:nvPr/>
        </p:nvSpPr>
        <p:spPr bwMode="auto">
          <a:xfrm>
            <a:off x="2411413" y="2060575"/>
            <a:ext cx="593725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pic>
        <p:nvPicPr>
          <p:cNvPr id="62498" name="Picture 34" descr="вопрос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1989138"/>
            <a:ext cx="392113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500" name="WordArt 36"/>
          <p:cNvSpPr>
            <a:spLocks noChangeArrowheads="1" noChangeShapeType="1" noTextEdit="1"/>
          </p:cNvSpPr>
          <p:nvPr/>
        </p:nvSpPr>
        <p:spPr bwMode="auto">
          <a:xfrm>
            <a:off x="6227763" y="2060575"/>
            <a:ext cx="314325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62501" name="WordArt 37"/>
          <p:cNvSpPr>
            <a:spLocks noChangeArrowheads="1" noChangeShapeType="1" noTextEdit="1"/>
          </p:cNvSpPr>
          <p:nvPr/>
        </p:nvSpPr>
        <p:spPr bwMode="auto">
          <a:xfrm>
            <a:off x="7451725" y="2060575"/>
            <a:ext cx="2889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pic>
        <p:nvPicPr>
          <p:cNvPr id="62503" name="Picture 39" descr="в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9350" y="1989138"/>
            <a:ext cx="358775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504" name="Picture 40" descr="в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1725" y="1989138"/>
            <a:ext cx="360363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507" name="Picture 43" descr="в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3644900"/>
            <a:ext cx="377825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508" name="WordArt 44"/>
          <p:cNvSpPr>
            <a:spLocks noChangeArrowheads="1" noChangeShapeType="1" noTextEdit="1"/>
          </p:cNvSpPr>
          <p:nvPr/>
        </p:nvSpPr>
        <p:spPr bwMode="auto">
          <a:xfrm>
            <a:off x="1331913" y="3689350"/>
            <a:ext cx="304800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62509" name="WordArt 45"/>
          <p:cNvSpPr>
            <a:spLocks noChangeArrowheads="1" noChangeShapeType="1" noTextEdit="1"/>
          </p:cNvSpPr>
          <p:nvPr/>
        </p:nvSpPr>
        <p:spPr bwMode="auto">
          <a:xfrm>
            <a:off x="2555875" y="3708400"/>
            <a:ext cx="314325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pic>
        <p:nvPicPr>
          <p:cNvPr id="62510" name="Picture 46" descr="в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9050" y="3644900"/>
            <a:ext cx="357188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512" name="Picture 48" descr="в8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3338" y="5229225"/>
            <a:ext cx="388937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513" name="Picture 49" descr="в9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5229225"/>
            <a:ext cx="358775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515" name="Picture 51" descr="в1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9838" y="3716338"/>
            <a:ext cx="339725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516" name="Picture 52" descr="в1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750" y="3716338"/>
            <a:ext cx="360363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517" name="AutoShape 53"/>
          <p:cNvSpPr>
            <a:spLocks noChangeArrowheads="1"/>
          </p:cNvSpPr>
          <p:nvPr/>
        </p:nvSpPr>
        <p:spPr bwMode="auto">
          <a:xfrm>
            <a:off x="5724525" y="5157788"/>
            <a:ext cx="2520950" cy="792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518" name="WordArt 54"/>
          <p:cNvSpPr>
            <a:spLocks noChangeArrowheads="1" noChangeShapeType="1" noTextEdit="1"/>
          </p:cNvSpPr>
          <p:nvPr/>
        </p:nvSpPr>
        <p:spPr bwMode="auto">
          <a:xfrm>
            <a:off x="6804025" y="5229225"/>
            <a:ext cx="3603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9898"/>
              </a:avLst>
            </a:prstTxWarp>
          </a:bodyPr>
          <a:lstStyle/>
          <a:p>
            <a:pPr algn="ctr"/>
            <a:r>
              <a:rPr lang="ru-RU" sz="4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pic>
        <p:nvPicPr>
          <p:cNvPr id="62519" name="Picture 55" descr="в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5157788"/>
            <a:ext cx="360362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520" name="WordArt 56"/>
          <p:cNvSpPr>
            <a:spLocks noChangeArrowheads="1" noChangeShapeType="1" noTextEdit="1"/>
          </p:cNvSpPr>
          <p:nvPr/>
        </p:nvSpPr>
        <p:spPr bwMode="auto">
          <a:xfrm>
            <a:off x="6227763" y="5200650"/>
            <a:ext cx="304800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pic>
        <p:nvPicPr>
          <p:cNvPr id="62521" name="Picture 57" descr="в1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1725" y="5157788"/>
            <a:ext cx="382588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522" name="WordArt 58"/>
          <p:cNvSpPr>
            <a:spLocks noChangeArrowheads="1" noChangeShapeType="1" noTextEdit="1"/>
          </p:cNvSpPr>
          <p:nvPr/>
        </p:nvSpPr>
        <p:spPr bwMode="auto">
          <a:xfrm>
            <a:off x="7451725" y="5200650"/>
            <a:ext cx="304800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57545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24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2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2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9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2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62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0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2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2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62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0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2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2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62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0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2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2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62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25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62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25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62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25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62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25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 nodeType="clickPar">
                      <p:stCondLst>
                        <p:cond delay="0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62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1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25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62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1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25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 nodeType="clickPar">
                      <p:stCondLst>
                        <p:cond delay="0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6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62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521"/>
                  </p:tgtEl>
                </p:cond>
              </p:nextCondLst>
            </p:seq>
          </p:childTnLst>
        </p:cTn>
      </p:par>
    </p:tnLst>
    <p:bldLst>
      <p:bldP spid="62475" grpId="0" animBg="1"/>
      <p:bldP spid="62477" grpId="0" animBg="1"/>
      <p:bldP spid="62478" grpId="0" animBg="1"/>
      <p:bldP spid="62487" grpId="0" animBg="1"/>
      <p:bldP spid="62496" grpId="0" animBg="1"/>
      <p:bldP spid="62497" grpId="0" animBg="1"/>
      <p:bldP spid="62500" grpId="0" animBg="1"/>
      <p:bldP spid="62501" grpId="0" animBg="1"/>
      <p:bldP spid="62508" grpId="0" animBg="1"/>
      <p:bldP spid="62509" grpId="0" animBg="1"/>
      <p:bldP spid="62520" grpId="0" animBg="1"/>
      <p:bldP spid="625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ttp://school439-1a.ucoz.ru/sostav_chisla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32" y="2214554"/>
            <a:ext cx="1771650" cy="3962400"/>
          </a:xfrm>
          <a:prstGeom prst="rect">
            <a:avLst/>
          </a:prstGeom>
          <a:noFill/>
        </p:spPr>
      </p:pic>
      <p:pic>
        <p:nvPicPr>
          <p:cNvPr id="4112" name="Picture 2" descr="C:\Users\home\Desktop\61448602b8d8.pn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500042"/>
            <a:ext cx="3168324" cy="151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4" descr="C:\Users\home\Desktop\Рисунок5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3284538"/>
            <a:ext cx="1295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5" descr="C:\Users\home\Desktop\Рисунок5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5084763"/>
            <a:ext cx="129698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8" descr="C:\Users\home\Desktop\Рис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5805488"/>
            <a:ext cx="7953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7" descr="C:\Users\home\Desktop\Рисунок5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4292600"/>
            <a:ext cx="12239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143504" y="3357562"/>
            <a:ext cx="14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71802" y="5429264"/>
            <a:ext cx="14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5984" y="4714884"/>
            <a:ext cx="14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43372" y="5500702"/>
            <a:ext cx="14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cs typeface="Aharoni" pitchFamily="2" charset="-79"/>
              </a:rPr>
              <a:t>2</a:t>
            </a:r>
          </a:p>
        </p:txBody>
      </p:sp>
      <p:pic>
        <p:nvPicPr>
          <p:cNvPr id="25" name="Рисунок 24" descr="http://school439-1a.ucoz.ru/sostav_chisla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928670"/>
            <a:ext cx="1699895" cy="5581650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5929322" y="2571744"/>
            <a:ext cx="14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00628" y="342900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143240" y="3929066"/>
            <a:ext cx="142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1500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00628" y="500063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86446" y="571501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5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  <p:bldP spid="27" grpId="0"/>
      <p:bldP spid="31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2" name="Picture 2" descr="C:\Users\home\Desktop\61448602b8d8.pn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1340837"/>
            <a:ext cx="3168324" cy="151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4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3284538"/>
            <a:ext cx="1295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5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5084763"/>
            <a:ext cx="129698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3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3429497"/>
            <a:ext cx="1223963" cy="107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6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4508500"/>
            <a:ext cx="12954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7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4292600"/>
            <a:ext cx="12239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572000" y="1214422"/>
            <a:ext cx="29931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3+5=</a:t>
            </a: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2" name="Picture 2" descr="C:\Users\home\Desktop\61448602b8d8.pn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1340837"/>
            <a:ext cx="3168324" cy="151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4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3284538"/>
            <a:ext cx="1295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5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5084763"/>
            <a:ext cx="129698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3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3429497"/>
            <a:ext cx="1223963" cy="107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6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4508500"/>
            <a:ext cx="12954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7" descr="C:\Users\home\Desktop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4292600"/>
            <a:ext cx="12239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609731"/>
              </p:ext>
            </p:extLst>
          </p:nvPr>
        </p:nvGraphicFramePr>
        <p:xfrm>
          <a:off x="142844" y="142852"/>
          <a:ext cx="8462180" cy="61255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6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FF0000"/>
                          </a:solidFill>
                        </a:rPr>
                        <a:t>+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2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3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3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8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000496" y="4572008"/>
            <a:ext cx="299312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3+5=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42910" y="2143116"/>
            <a:ext cx="3857652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893339" y="1321579"/>
            <a:ext cx="1357322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4429124" y="1928802"/>
            <a:ext cx="714380" cy="64294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58016" y="4786322"/>
            <a:ext cx="1143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0070C0"/>
                </a:solidFill>
              </a:rPr>
              <a:t>8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609731"/>
              </p:ext>
            </p:extLst>
          </p:nvPr>
        </p:nvGraphicFramePr>
        <p:xfrm>
          <a:off x="142844" y="142852"/>
          <a:ext cx="8462180" cy="61255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6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4621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FF0000"/>
                          </a:solidFill>
                        </a:rPr>
                        <a:t>+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2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3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3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8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9FF33">
                            <a:tint val="66000"/>
                            <a:satMod val="160000"/>
                          </a:srgbClr>
                        </a:gs>
                        <a:gs pos="50000">
                          <a:srgbClr val="99FF33">
                            <a:tint val="44500"/>
                            <a:satMod val="160000"/>
                          </a:srgbClr>
                        </a:gs>
                        <a:gs pos="100000">
                          <a:srgbClr val="99FF33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255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70C0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00CCFF">
                            <a:tint val="66000"/>
                            <a:satMod val="160000"/>
                          </a:srgbClr>
                        </a:gs>
                        <a:gs pos="50000">
                          <a:srgbClr val="00CCFF">
                            <a:tint val="44500"/>
                            <a:satMod val="160000"/>
                          </a:srgbClr>
                        </a:gs>
                        <a:gs pos="100000">
                          <a:srgbClr val="00CCFF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357918" y="2857496"/>
            <a:ext cx="27860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0070C0"/>
                </a:solidFill>
              </a:rPr>
              <a:t>2+3=</a:t>
            </a:r>
          </a:p>
          <a:p>
            <a:r>
              <a:rPr lang="ru-RU" sz="5400" dirty="0">
                <a:solidFill>
                  <a:srgbClr val="0070C0"/>
                </a:solidFill>
              </a:rPr>
              <a:t>4+2=</a:t>
            </a:r>
          </a:p>
          <a:p>
            <a:r>
              <a:rPr lang="ru-RU" sz="5400" dirty="0">
                <a:solidFill>
                  <a:srgbClr val="0070C0"/>
                </a:solidFill>
              </a:rPr>
              <a:t>3+4=</a:t>
            </a:r>
          </a:p>
          <a:p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2" name="Picture 2" descr="C:\Users\home\Desktop\61448602b8d8.pn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0" y="500042"/>
            <a:ext cx="3168324" cy="151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785786" y="1714488"/>
            <a:ext cx="176202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2+0=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0+2=</a:t>
            </a:r>
          </a:p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6+1=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1+6=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1714488"/>
            <a:ext cx="176202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/>
                <a:solidFill>
                  <a:srgbClr val="00B050"/>
                </a:solidFill>
              </a:rPr>
              <a:t>3+6=</a:t>
            </a:r>
          </a:p>
          <a:p>
            <a:pPr algn="ctr"/>
            <a:r>
              <a:rPr lang="ru-RU" sz="5400" b="1" dirty="0">
                <a:ln/>
                <a:solidFill>
                  <a:srgbClr val="00B050"/>
                </a:solidFill>
              </a:rPr>
              <a:t>4+3=</a:t>
            </a:r>
          </a:p>
          <a:p>
            <a:pPr algn="ctr"/>
            <a:r>
              <a:rPr lang="ru-RU" sz="5400" b="1" dirty="0">
                <a:ln/>
                <a:solidFill>
                  <a:srgbClr val="00B050"/>
                </a:solidFill>
              </a:rPr>
              <a:t>5+4=</a:t>
            </a:r>
          </a:p>
          <a:p>
            <a:pPr algn="ctr"/>
            <a:r>
              <a:rPr lang="ru-RU" sz="5400" b="1" dirty="0">
                <a:ln/>
                <a:solidFill>
                  <a:srgbClr val="00B050"/>
                </a:solidFill>
              </a:rPr>
              <a:t>7+3=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72198" y="1643050"/>
            <a:ext cx="255069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5400" b="1" dirty="0">
                <a:ln/>
                <a:solidFill>
                  <a:srgbClr val="FF0000"/>
                </a:solidFill>
              </a:rPr>
              <a:t>3+3+4=</a:t>
            </a:r>
          </a:p>
          <a:p>
            <a:r>
              <a:rPr lang="ru-RU" sz="5400" b="1" dirty="0">
                <a:ln/>
                <a:solidFill>
                  <a:srgbClr val="FF0000"/>
                </a:solidFill>
              </a:rPr>
              <a:t>2+3+2=</a:t>
            </a:r>
          </a:p>
          <a:p>
            <a:r>
              <a:rPr lang="ru-RU" sz="5400" b="1" dirty="0">
                <a:ln/>
                <a:solidFill>
                  <a:srgbClr val="FF0000"/>
                </a:solidFill>
              </a:rPr>
              <a:t>4+2+2=</a:t>
            </a:r>
          </a:p>
          <a:p>
            <a:r>
              <a:rPr lang="ru-RU" sz="5400" b="1" dirty="0">
                <a:ln/>
                <a:solidFill>
                  <a:srgbClr val="FF0000"/>
                </a:solidFill>
              </a:rPr>
              <a:t>5+1+3=</a:t>
            </a:r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2" name="Picture 2" descr="C:\Users\home\Desktop\61448602b8d8.pn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0" y="500042"/>
            <a:ext cx="3168324" cy="151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785786" y="1714488"/>
            <a:ext cx="214674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2+0=2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0+2=2</a:t>
            </a:r>
          </a:p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6+1=7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1+6=7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1714488"/>
            <a:ext cx="253146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/>
                <a:solidFill>
                  <a:srgbClr val="00B050"/>
                </a:solidFill>
              </a:rPr>
              <a:t>3+6=9</a:t>
            </a:r>
          </a:p>
          <a:p>
            <a:pPr algn="ctr"/>
            <a:r>
              <a:rPr lang="ru-RU" sz="5400" b="1" dirty="0">
                <a:ln/>
                <a:solidFill>
                  <a:srgbClr val="00B050"/>
                </a:solidFill>
              </a:rPr>
              <a:t>4+3=7</a:t>
            </a:r>
          </a:p>
          <a:p>
            <a:pPr algn="ctr"/>
            <a:r>
              <a:rPr lang="ru-RU" sz="5400" b="1" dirty="0">
                <a:ln/>
                <a:solidFill>
                  <a:srgbClr val="00B050"/>
                </a:solidFill>
              </a:rPr>
              <a:t>5+4=9</a:t>
            </a:r>
          </a:p>
          <a:p>
            <a:pPr algn="ctr"/>
            <a:r>
              <a:rPr lang="ru-RU" sz="5400" b="1" dirty="0">
                <a:ln/>
                <a:solidFill>
                  <a:srgbClr val="00B050"/>
                </a:solidFill>
              </a:rPr>
              <a:t>7+3=10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72198" y="1643050"/>
            <a:ext cx="332014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5400" b="1" dirty="0">
                <a:ln/>
                <a:solidFill>
                  <a:srgbClr val="FF0000"/>
                </a:solidFill>
              </a:rPr>
              <a:t>3+3+4=10</a:t>
            </a:r>
          </a:p>
          <a:p>
            <a:r>
              <a:rPr lang="ru-RU" sz="5400" b="1" dirty="0">
                <a:ln/>
                <a:solidFill>
                  <a:srgbClr val="FF0000"/>
                </a:solidFill>
              </a:rPr>
              <a:t>2+3+2=7</a:t>
            </a:r>
          </a:p>
          <a:p>
            <a:r>
              <a:rPr lang="ru-RU" sz="5400" b="1" dirty="0">
                <a:ln/>
                <a:solidFill>
                  <a:srgbClr val="FF0000"/>
                </a:solidFill>
              </a:rPr>
              <a:t>4+2+2=8</a:t>
            </a:r>
          </a:p>
          <a:p>
            <a:r>
              <a:rPr lang="ru-RU" sz="5400" b="1" dirty="0">
                <a:ln/>
                <a:solidFill>
                  <a:srgbClr val="FF0000"/>
                </a:solidFill>
              </a:rPr>
              <a:t>5+1+3=9</a:t>
            </a:r>
          </a:p>
        </p:txBody>
      </p:sp>
      <p:pic>
        <p:nvPicPr>
          <p:cNvPr id="6146" name="Picture 2" descr="http://im6-tub-ru.yandex.net/i?id=59565276-32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5143512"/>
            <a:ext cx="1428750" cy="1428750"/>
          </a:xfrm>
          <a:prstGeom prst="rect">
            <a:avLst/>
          </a:prstGeom>
          <a:noFill/>
        </p:spPr>
      </p:pic>
      <p:pic>
        <p:nvPicPr>
          <p:cNvPr id="3074" name="Picture 2" descr="http://im4-tub-ru.yandex.net/i?id=401146646-71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5143512"/>
            <a:ext cx="1428750" cy="1428750"/>
          </a:xfrm>
          <a:prstGeom prst="rect">
            <a:avLst/>
          </a:prstGeom>
          <a:noFill/>
        </p:spPr>
      </p:pic>
      <p:pic>
        <p:nvPicPr>
          <p:cNvPr id="3078" name="Picture 6" descr="http://prv2.lori-images.net/grustnyi-smail-0000865702-preview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5143512"/>
            <a:ext cx="1225587" cy="132923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428596" y="928670"/>
            <a:ext cx="8286808" cy="4595186"/>
            <a:chOff x="428596" y="928670"/>
            <a:chExt cx="8286808" cy="4595186"/>
          </a:xfrm>
        </p:grpSpPr>
        <p:sp>
          <p:nvSpPr>
            <p:cNvPr id="4" name="Овал 3"/>
            <p:cNvSpPr/>
            <p:nvPr/>
          </p:nvSpPr>
          <p:spPr>
            <a:xfrm>
              <a:off x="3571868" y="2571744"/>
              <a:ext cx="1857388" cy="1500198"/>
            </a:xfrm>
            <a:prstGeom prst="ellipse">
              <a:avLst/>
            </a:prstGeom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200" b="1" dirty="0">
                  <a:solidFill>
                    <a:srgbClr val="002060"/>
                  </a:solidFill>
                  <a:latin typeface="Adventure" pitchFamily="2" charset="0"/>
                </a:rPr>
                <a:t>Я</a:t>
              </a: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 rot="10800000">
              <a:off x="2285984" y="3214686"/>
              <a:ext cx="1214446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3795706" y="1866888"/>
              <a:ext cx="1428760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5400000" flipH="1" flipV="1">
              <a:off x="3858414" y="4785528"/>
              <a:ext cx="1428760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429256" y="3214686"/>
              <a:ext cx="1357322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3643306" y="928670"/>
              <a:ext cx="20717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/>
                <a:t>не  понял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8596" y="2714620"/>
              <a:ext cx="26432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/>
                <a:t>понял и могу научить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57620" y="5000636"/>
              <a:ext cx="1785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/>
                <a:t>понял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00826" y="2928934"/>
              <a:ext cx="22145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/>
                <a:t>понял, но ?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347</Words>
  <Application>Microsoft Office PowerPoint</Application>
  <PresentationFormat>Экран (4:3)</PresentationFormat>
  <Paragraphs>205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Adventure</vt:lpstr>
      <vt:lpstr>Aharoni</vt:lpstr>
      <vt:lpstr>Arial</vt:lpstr>
      <vt:lpstr>Calibri</vt:lpstr>
      <vt:lpstr>Impact</vt:lpstr>
      <vt:lpstr>Тема Office</vt:lpstr>
      <vt:lpstr>Презентация PowerPoint</vt:lpstr>
      <vt:lpstr>Назови «соседей» числа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Ссылки: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Dulma</cp:lastModifiedBy>
  <cp:revision>52</cp:revision>
  <dcterms:created xsi:type="dcterms:W3CDTF">2012-01-08T12:06:10Z</dcterms:created>
  <dcterms:modified xsi:type="dcterms:W3CDTF">2018-11-05T10:23:44Z</dcterms:modified>
</cp:coreProperties>
</file>